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699609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SEPTIEMBRE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671380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Adolfo García Barrera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Trámite Juzgado Primero Penal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01-IX-30-XI-16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 Lucia Rodríguez Contreras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Psicóloga del Centro de Evaluación Psicosocial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05-09-IX-16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Nupcias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58648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Norayma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Villarreal López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 Juzgado Primero y Quinto Familiar Monclova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05-13-IX-16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7473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Héctor Javier Peña Cedillo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Defensor Público Nuevo Sistema Justicia Penal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01-IX-30-XI-16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Luis Martín Granados Salinas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 Segundo Tribunal Distrital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08-09-IX-16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Miguel Ángel Ramírez Ramos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 Tercero Tribunal Distrital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06-IX-16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143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José Amador García Ojeda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 Primer Tribunal Distrital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06-IX-16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153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Elena Martínez Cerda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 Familiar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06-07-IX-16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Ricardo Aguirre Méndez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Tercero Familiar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7-9-IX-16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Curso “El cobro alim. México y EEUU”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67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278401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</a:t>
                      </a:r>
                      <a:r>
                        <a:rPr lang="es-MX" sz="1200" baseline="0" dirty="0"/>
                        <a:t>SEPTIEMBRE</a:t>
                      </a:r>
                      <a:r>
                        <a:rPr lang="es-MX" sz="1200" baseline="0" dirty="0"/>
                        <a:t>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447023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 Guadalupe González Sifuentes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General de Acuerdo Tribunal Superior de Justicia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07-IX-16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Carlos Santiago Charles Lozoya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Civil San Pedro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07-IX-16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58648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César Alejandro Gil Rodríguez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Primero Mercantil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12-15-XI-16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Reunión Elab. Sist. Informativo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7125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Reynario Padilla Valdés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Segundo Mercantil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12-15-XI-16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Reunión Elab. Sist. Informativo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7473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Iván Ortiz Jiménez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Primero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05-09-IX-16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Reunión Elab. Sist. Informativo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César Alejandro Saucedo Flores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Segundo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05-09-IX-16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Reunión Elab. Sist. Informativo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Sonia Imelda Morín Mendoza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Jefa de Unidad de Audiencia Juzgado Penal Acusatorio y Oral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12-15-XI-16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Cirugía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143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Ruperto Israel Rodríguez Reyes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Trámite Juzgado Segundo Civil Piedras Negras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05-09-12-15-XI-16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153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Filiberto Mejía Cuenca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Actuario Juzgado Tercero Civil Monclova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08-09-IX-16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04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526822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</a:t>
                      </a:r>
                      <a:r>
                        <a:rPr lang="es-MX" sz="1200" baseline="0" dirty="0"/>
                        <a:t>SEPTIEMBRE</a:t>
                      </a:r>
                      <a:r>
                        <a:rPr lang="es-MX" sz="1200" baseline="0" dirty="0"/>
                        <a:t>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512085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Dora Elena Rodríguez Herrera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Defensor Público Instituto Estatal Defensoría Pública Monclova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8-9-IX-16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Suilma Edith Juárez Guerra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Administrativo Juzgado Acusatorio y Oral Monclova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12-15-IX-16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58648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José Benito Villanueva Hernández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Segundo Letrado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7125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Cristina Muñoz Valenzuela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Tercero Civil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14-15-19-IX-16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06914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Guillermo Martínez Galarza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Cuarto Civil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Audiencia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7473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Irma Gabriela Romero Gómez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Acuerdo y Trámite Juzgado Cuarto Auxiliar Familiar Torreón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16-IX-15-X-16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Lourdes Alejandra Barrera Badillo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Jurídico Dirección de Recursos Humanos 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14-15-IX-16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Wendoly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Villarreal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Villarreal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 Juzgado Familiar Piedras Negras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15-IX-16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86077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Iván Ortiz Jiménez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 Civil Saltillo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20-22-IX-16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91992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670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952466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</a:t>
                      </a:r>
                      <a:r>
                        <a:rPr lang="es-MX" sz="1200" baseline="0" dirty="0"/>
                        <a:t>SEPTIEMBRE</a:t>
                      </a:r>
                      <a:r>
                        <a:rPr lang="es-MX" sz="1200" baseline="0" dirty="0"/>
                        <a:t>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729165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Beatriz Mendoza Campuzano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Segundo Penal Sistema Acusatorio y Oral Piedras Negras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19-23-IX-16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7125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Gricelda Elizalde Castellanos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Sistema Acusatorio y Oral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7473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Karla Lizbeth Martínez Medina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Sabinas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Rosa Carmen Balderas Adán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Tercero Civil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Laura María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Urdaibay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García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 Civil Torreón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143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Modesto Corpus González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Civil Acuña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22-IX-16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153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 Guadalupe González Sifuentes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General de Acuerdo Tribunal Superior de Justicia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Myriam Fuentes Pedraza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Directora de Recursos Humanos de Oficialía Mayor del Poder Judicial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22-26-30-IX-16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33145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Jesús Alejandro De la Garza Martínez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Director de Desarrollo Institucional del Poder Judicial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22-26-30-IX-16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77693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32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288658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</a:t>
                      </a:r>
                      <a:r>
                        <a:rPr lang="es-MX" sz="1200" baseline="0" dirty="0"/>
                        <a:t>SEPTIEMBRE</a:t>
                      </a:r>
                      <a:r>
                        <a:rPr lang="es-MX" sz="1200" baseline="0" dirty="0"/>
                        <a:t>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735560"/>
              </p:ext>
            </p:extLst>
          </p:nvPr>
        </p:nvGraphicFramePr>
        <p:xfrm>
          <a:off x="611560" y="2348880"/>
          <a:ext cx="799288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Erik Dante Acuña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Solis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Jefe de Unidad de Administrativa Monclova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21-22-XI-16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153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Anetzi San Vicente Ortegón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 Centro de Medios Alternos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179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858</Words>
  <Application>Microsoft Office PowerPoint</Application>
  <PresentationFormat>Presentación en pantalla (4:3)</PresentationFormat>
  <Paragraphs>240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22</cp:revision>
  <dcterms:created xsi:type="dcterms:W3CDTF">2016-01-27T17:33:12Z</dcterms:created>
  <dcterms:modified xsi:type="dcterms:W3CDTF">2017-03-24T22:35:49Z</dcterms:modified>
</cp:coreProperties>
</file>